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61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CDAB-47C1-40C2-9C79-07144DF0533E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CDAB-47C1-40C2-9C79-07144DF0533E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CDAB-47C1-40C2-9C79-07144DF0533E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CDAB-47C1-40C2-9C79-07144DF0533E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CDAB-47C1-40C2-9C79-07144DF0533E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CDAB-47C1-40C2-9C79-07144DF0533E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CDAB-47C1-40C2-9C79-07144DF0533E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CDAB-47C1-40C2-9C79-07144DF0533E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CDAB-47C1-40C2-9C79-07144DF0533E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CDAB-47C1-40C2-9C79-07144DF0533E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0CDAB-47C1-40C2-9C79-07144DF0533E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50CDAB-47C1-40C2-9C79-07144DF0533E}" type="datetimeFigureOut">
              <a:rPr lang="en-US" smtClean="0"/>
              <a:pPr/>
              <a:t>4/28/2009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AD4123-D10A-46DC-8832-7CEFA798AF2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nswers.com/topic/thermal-management-of-electronic-devices-and-systems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iclesbase.com/gadgets-and-gizmos-articles/every-home-needs-an-led-flashlight-476746.html" TargetMode="External"/><Relationship Id="rId2" Type="http://schemas.openxmlformats.org/officeDocument/2006/relationships/hyperlink" Target="http://www.bbc.co.uk/bloom/actions/lightemittingdiodes.shtml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Light Emitting Diodes(LED)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981200"/>
            <a:ext cx="8001000" cy="47244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 Light-Emitting Diode (LED) in essence is a P-N junction solid-state semiconductor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diode that emits light when a current is applied though the device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 algn="r">
              <a:buFont typeface="+mj-lt"/>
              <a:buAutoNum type="arabicPeriod"/>
            </a:pP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r">
              <a:buFont typeface="+mj-lt"/>
              <a:buAutoNum type="arabicPeriod"/>
            </a:pPr>
            <a:endParaRPr lang="en-US" dirty="0" smtClean="0"/>
          </a:p>
          <a:p>
            <a:pPr marL="514350" indent="-514350" algn="r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Joel Middleton</a:t>
            </a:r>
          </a:p>
          <a:p>
            <a:pPr marL="514350" indent="-514350" algn="r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Luis Nunez</a:t>
            </a:r>
          </a:p>
          <a:p>
            <a:pPr marL="514350" indent="-514350" algn="r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David Quinn</a:t>
            </a:r>
          </a:p>
          <a:p>
            <a:pPr marL="514350" indent="-514350" algn="r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Zack Yost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it can be used in every home , business and school?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81200"/>
            <a:ext cx="7620000" cy="3657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They can be used as flashlights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They can be used in lamps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Basically any thing that lights up your house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They last about 50,000 hours longer than a regular </a:t>
            </a:r>
            <a:r>
              <a:rPr lang="en-US" dirty="0" smtClean="0">
                <a:solidFill>
                  <a:schemeClr val="tx1"/>
                </a:solidFill>
              </a:rPr>
              <a:t>light bulb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Some cop lights use LEDs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Also found in </a:t>
            </a:r>
            <a:r>
              <a:rPr lang="en-US" dirty="0" smtClean="0">
                <a:solidFill>
                  <a:schemeClr val="tx1"/>
                </a:solidFill>
              </a:rPr>
              <a:t>TVs, radios, telephones, calculators, and even watches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/>
          <a:lstStyle/>
          <a:p>
            <a:r>
              <a:rPr lang="en-US" dirty="0" smtClean="0"/>
              <a:t>Positive Impacts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752600"/>
            <a:ext cx="6400800" cy="4191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LEDs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are about 90% more energy-efficient than the standard incandescent bulb, and about twice as efficient as </a:t>
            </a:r>
            <a:r>
              <a:rPr lang="en-GB" dirty="0" smtClean="0">
                <a:solidFill>
                  <a:schemeClr val="tx1"/>
                </a:solidFill>
              </a:rPr>
              <a:t> Compact Fluorescent Light Bulbs.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LEDs present many </a:t>
            </a:r>
            <a:r>
              <a:rPr lang="en-US" dirty="0" smtClean="0"/>
              <a:t>advantages  </a:t>
            </a:r>
            <a:r>
              <a:rPr lang="en-US" dirty="0" smtClean="0"/>
              <a:t>over traditional light sources including lower </a:t>
            </a:r>
            <a:r>
              <a:rPr lang="en-US" dirty="0" smtClean="0"/>
              <a:t>energy consumption, </a:t>
            </a:r>
            <a:r>
              <a:rPr lang="en-US" dirty="0" smtClean="0"/>
              <a:t>longer </a:t>
            </a:r>
            <a:r>
              <a:rPr lang="en-US" dirty="0" smtClean="0"/>
              <a:t>lifetime, </a:t>
            </a:r>
            <a:r>
              <a:rPr lang="en-US" dirty="0" smtClean="0"/>
              <a:t>improved robustness, smaller size and faster switching.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endParaRPr lang="en-GB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dirty="0" smtClean="0"/>
              <a:t>What it looks like!!!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981200"/>
            <a:ext cx="7010400" cy="3962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nasdaq-1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981200"/>
            <a:ext cx="70866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0" y="228600"/>
            <a:ext cx="5105400" cy="1420368"/>
          </a:xfrm>
        </p:spPr>
        <p:txBody>
          <a:bodyPr/>
          <a:lstStyle/>
          <a:p>
            <a:r>
              <a:rPr lang="en-US" dirty="0" smtClean="0"/>
              <a:t>Other Facts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1905000"/>
            <a:ext cx="6248400" cy="4648200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The LED was first invented in the early 20th century, and introduced as a practical electronic component in 1962</a:t>
            </a:r>
            <a:r>
              <a:rPr lang="en-US" dirty="0" smtClean="0"/>
              <a:t>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They </a:t>
            </a:r>
            <a:r>
              <a:rPr lang="en-US" dirty="0" smtClean="0"/>
              <a:t>are relatively expensive and require more precise </a:t>
            </a:r>
            <a:r>
              <a:rPr lang="en-US" dirty="0" smtClean="0"/>
              <a:t>current </a:t>
            </a:r>
            <a:r>
              <a:rPr lang="en-US" dirty="0" smtClean="0"/>
              <a:t>and </a:t>
            </a:r>
            <a:r>
              <a:rPr lang="en-US" dirty="0" smtClean="0"/>
              <a:t>heat</a:t>
            </a:r>
            <a:r>
              <a:rPr lang="en-US" dirty="0" smtClean="0">
                <a:hlinkClick r:id="rId2" action="ppaction://hlinkfile"/>
              </a:rPr>
              <a:t> </a:t>
            </a:r>
            <a:r>
              <a:rPr lang="en-US" dirty="0" smtClean="0"/>
              <a:t>management than </a:t>
            </a:r>
            <a:r>
              <a:rPr lang="en-US" dirty="0" smtClean="0"/>
              <a:t>traditional light sources</a:t>
            </a: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Applications of LEDs are diverse</a:t>
            </a:r>
            <a:r>
              <a:rPr lang="en-US" dirty="0" smtClean="0"/>
              <a:t>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Site We Used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52600"/>
            <a:ext cx="6400800" cy="38862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  <a:hlinkClick r:id="rId2"/>
              </a:rPr>
              <a:t>http://www.bbc.co.uk/bloom/actions/lightemittingdiodes.shtml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  <a:hlinkClick r:id="rId3"/>
              </a:rPr>
              <a:t>http://www.articlesbase.com/gadgets-and-gizmos-articles/every-home-needs-an-led-flashlight-476746.html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u="sng" dirty="0" smtClean="0">
                <a:solidFill>
                  <a:srgbClr val="FFFF00"/>
                </a:solidFill>
              </a:rPr>
              <a:t>http://www.copperwiki.org/index.php/Light-emitting_diode_lights</a:t>
            </a: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</TotalTime>
  <Words>215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Light Emitting Diodes(LED)</vt:lpstr>
      <vt:lpstr>How it can be used in every home , business and school?</vt:lpstr>
      <vt:lpstr>Positive Impacts</vt:lpstr>
      <vt:lpstr>What it looks like!!!</vt:lpstr>
      <vt:lpstr>Other Facts</vt:lpstr>
      <vt:lpstr>Site We Used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6</cp:revision>
  <dcterms:created xsi:type="dcterms:W3CDTF">2009-04-24T17:47:09Z</dcterms:created>
  <dcterms:modified xsi:type="dcterms:W3CDTF">2009-04-28T17:37:13Z</dcterms:modified>
</cp:coreProperties>
</file>